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5"/>
  </p:notesMasterIdLst>
  <p:sldIdLst>
    <p:sldId id="258" r:id="rId3"/>
    <p:sldId id="431" r:id="rId4"/>
    <p:sldId id="439" r:id="rId5"/>
    <p:sldId id="438" r:id="rId6"/>
    <p:sldId id="433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16" r:id="rId24"/>
    <p:sldId id="412" r:id="rId25"/>
    <p:sldId id="409" r:id="rId26"/>
    <p:sldId id="411" r:id="rId27"/>
    <p:sldId id="410" r:id="rId28"/>
    <p:sldId id="400" r:id="rId29"/>
    <p:sldId id="401" r:id="rId30"/>
    <p:sldId id="404" r:id="rId31"/>
    <p:sldId id="402" r:id="rId32"/>
    <p:sldId id="259" r:id="rId33"/>
    <p:sldId id="260" r:id="rId3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16" name="Registrazione schermo 15">
            <a:hlinkClick r:id="" action="ppaction://media"/>
            <a:extLst>
              <a:ext uri="{FF2B5EF4-FFF2-40B4-BE49-F238E27FC236}">
                <a16:creationId xmlns:a16="http://schemas.microsoft.com/office/drawing/2014/main" id="{B61AB6DA-4585-4C70-8B13-4BB546BC2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81" t="936" r="9609" b="1161"/>
          <a:stretch/>
        </p:blipFill>
        <p:spPr>
          <a:xfrm>
            <a:off x="1451112" y="1390606"/>
            <a:ext cx="6241775" cy="44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12375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</TotalTime>
  <Words>982</Words>
  <Application>Microsoft Office PowerPoint</Application>
  <PresentationFormat>Presentazione su schermo (4:3)</PresentationFormat>
  <Paragraphs>240</Paragraphs>
  <Slides>32</Slides>
  <Notes>10</Notes>
  <HiddenSlides>2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 giochi</vt:lpstr>
      <vt:lpstr>Progressi giochi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55</cp:revision>
  <dcterms:created xsi:type="dcterms:W3CDTF">2021-05-10T14:21:25Z</dcterms:created>
  <dcterms:modified xsi:type="dcterms:W3CDTF">2021-05-24T11:23:11Z</dcterms:modified>
</cp:coreProperties>
</file>